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handoutMasterIdLst>
    <p:handoutMasterId r:id="rId29"/>
  </p:handoutMasterIdLst>
  <p:sldIdLst>
    <p:sldId id="277" r:id="rId2"/>
    <p:sldId id="283" r:id="rId3"/>
    <p:sldId id="256" r:id="rId4"/>
    <p:sldId id="284" r:id="rId5"/>
    <p:sldId id="257" r:id="rId6"/>
    <p:sldId id="266" r:id="rId7"/>
    <p:sldId id="267" r:id="rId8"/>
    <p:sldId id="258" r:id="rId9"/>
    <p:sldId id="268" r:id="rId10"/>
    <p:sldId id="269" r:id="rId11"/>
    <p:sldId id="259" r:id="rId12"/>
    <p:sldId id="270" r:id="rId13"/>
    <p:sldId id="260" r:id="rId14"/>
    <p:sldId id="271" r:id="rId15"/>
    <p:sldId id="261" r:id="rId16"/>
    <p:sldId id="272" r:id="rId17"/>
    <p:sldId id="263" r:id="rId18"/>
    <p:sldId id="273" r:id="rId19"/>
    <p:sldId id="275" r:id="rId20"/>
    <p:sldId id="262" r:id="rId21"/>
    <p:sldId id="264" r:id="rId22"/>
    <p:sldId id="276" r:id="rId23"/>
    <p:sldId id="265" r:id="rId24"/>
    <p:sldId id="282" r:id="rId25"/>
    <p:sldId id="280" r:id="rId26"/>
    <p:sldId id="285" r:id="rId27"/>
  </p:sldIdLst>
  <p:sldSz cx="12192000" cy="6858000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33" autoAdjust="0"/>
  </p:normalViewPr>
  <p:slideViewPr>
    <p:cSldViewPr snapToGrid="0">
      <p:cViewPr varScale="1">
        <p:scale>
          <a:sx n="87" d="100"/>
          <a:sy n="87" d="100"/>
        </p:scale>
        <p:origin x="114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0FECB-FE4F-411E-B9C6-62594C5A5FB5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D96E3-A4F0-4508-B6DE-8CEFE15B4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12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DDBC3-2110-4FBD-8C1F-4EEACF72B37A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A6D16-2AC4-4ED8-8DC4-4301E9E7E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5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D6640-F7D2-4182-98A1-838EA57B3EBE}" type="slidenum">
              <a:rPr lang="bs-Latn-BA" smtClean="0"/>
              <a:pPr/>
              <a:t>2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025520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D6640-F7D2-4182-98A1-838EA57B3EBE}" type="slidenum">
              <a:rPr lang="bs-Latn-BA" smtClean="0"/>
              <a:pPr/>
              <a:t>25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95890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D6640-F7D2-4182-98A1-838EA57B3EBE}" type="slidenum">
              <a:rPr lang="bs-Latn-BA" smtClean="0"/>
              <a:pPr/>
              <a:t>26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322981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988" y="744538"/>
            <a:ext cx="6615112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ED6640-F7D2-4182-98A1-838EA57B3EBE}" type="slidenum">
              <a:rPr lang="bs-Latn-BA" smtClean="0"/>
              <a:pPr/>
              <a:t>4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90185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44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http://www.bustler.net/index.php/article/3xn_to_design_landmark_structure_in_stockholm/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6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r-Latn-BA" dirty="0" smtClean="0"/>
              <a:t>Npm</a:t>
            </a:r>
            <a:r>
              <a:rPr lang="sr-Latn-BA" baseline="0" dirty="0" smtClean="0"/>
              <a:t> i Bower: </a:t>
            </a:r>
          </a:p>
          <a:p>
            <a:pPr lvl="1"/>
            <a:r>
              <a:rPr lang="en-US" dirty="0" smtClean="0"/>
              <a:t>Dependencies tree</a:t>
            </a:r>
            <a:r>
              <a:rPr lang="sr-Latn-BA" dirty="0" smtClean="0"/>
              <a:t>,</a:t>
            </a:r>
            <a:endParaRPr lang="en-US" dirty="0" smtClean="0"/>
          </a:p>
          <a:p>
            <a:pPr lvl="1"/>
            <a:r>
              <a:rPr lang="en-US" dirty="0" smtClean="0"/>
              <a:t>Restore packages</a:t>
            </a:r>
          </a:p>
          <a:p>
            <a:pPr lvl="1"/>
            <a:r>
              <a:rPr lang="en-US" dirty="0" err="1" smtClean="0"/>
              <a:t>package.json</a:t>
            </a:r>
            <a:r>
              <a:rPr lang="en-US" dirty="0" smtClean="0"/>
              <a:t> IntelliSense</a:t>
            </a:r>
          </a:p>
          <a:p>
            <a:pPr lvl="1"/>
            <a:r>
              <a:rPr lang="en-US" dirty="0" err="1" smtClean="0"/>
              <a:t>bower.json</a:t>
            </a:r>
            <a:r>
              <a:rPr lang="en-US" dirty="0" smtClean="0"/>
              <a:t> IntelliSense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Gruntfile.js, gulpfile.js...</a:t>
            </a:r>
          </a:p>
          <a:p>
            <a:r>
              <a:rPr lang="en-US" dirty="0" err="1" smtClean="0"/>
              <a:t>Uglify</a:t>
            </a:r>
            <a:r>
              <a:rPr lang="en-US" dirty="0" smtClean="0"/>
              <a:t>,</a:t>
            </a:r>
            <a:r>
              <a:rPr lang="en-US" baseline="0" dirty="0" smtClean="0"/>
              <a:t> watch…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70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7188" y="1241425"/>
            <a:ext cx="5954712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A6D16-2AC4-4ED8-8DC4-4301E9E7E5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40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solidFill>
            <a:srgbClr val="0070C0"/>
          </a:solidFill>
        </p:spPr>
        <p:txBody>
          <a:bodyPr/>
          <a:lstStyle>
            <a:lvl1pPr>
              <a:defRPr kumimoji="0" lang="bs-Latn-BA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s-Latn-BA" dirty="0"/>
          </a:p>
        </p:txBody>
      </p:sp>
      <p:pic>
        <p:nvPicPr>
          <p:cNvPr id="10" name="Picture 9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7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7457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pic>
        <p:nvPicPr>
          <p:cNvPr id="7" name="Picture 6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9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96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663372"/>
            <a:ext cx="10515600" cy="1899105"/>
          </a:xfrm>
          <a:solidFill>
            <a:srgbClr val="0070C0">
              <a:alpha val="60000"/>
            </a:srgbClr>
          </a:solidFill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E4ECB3D-4865-4363-8168-9851A841EBD1}" type="datetimeFigureOut">
              <a:rPr lang="en-US" smtClean="0"/>
              <a:t>4/26/2015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7D07AB0-7F38-4C30-BB9F-299A01A38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935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pic>
        <p:nvPicPr>
          <p:cNvPr id="7" name="Picture 6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9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7509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pic>
        <p:nvPicPr>
          <p:cNvPr id="9" name="Picture 8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10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83478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pic>
        <p:nvPicPr>
          <p:cNvPr id="10" name="Picture 9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12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43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956552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0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10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44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10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9121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pic>
        <p:nvPicPr>
          <p:cNvPr id="8" name="Picture 7" descr="microso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9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328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smtClean="0"/>
              <a:t>Click to edit Master title style</a:t>
            </a:r>
            <a:endParaRPr lang="bs-Latn-B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43527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kumimoji="0" lang="bs-Latn-BA" sz="5867" b="0" i="0" u="none" strike="noStrike" kern="1200" cap="none" spc="0" normalizeH="0" baseline="0" dirty="0">
          <a:ln>
            <a:noFill/>
          </a:ln>
          <a:solidFill>
            <a:schemeClr val="bg1"/>
          </a:solidFill>
          <a:effectLst/>
          <a:uLnTx/>
          <a:uFillTx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mortenhoustonludvigsen.github.io/KarmaTestAdapter/" TargetMode="External"/><Relationship Id="rId2" Type="http://schemas.openxmlformats.org/officeDocument/2006/relationships/hyperlink" Target="http://mmanela.github.io/chutzpah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ramona.ulemek\Desktop\170x150 Bez tex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1802" y="0"/>
            <a:ext cx="8000665" cy="68685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624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Package </a:t>
            </a:r>
            <a:b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NuGet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dovoljan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Bower</a:t>
            </a:r>
          </a:p>
          <a:p>
            <a:r>
              <a:rPr lang="en-US" dirty="0" err="1" smtClean="0"/>
              <a:t>Jspm</a:t>
            </a:r>
            <a:r>
              <a:rPr lang="en-US" dirty="0" smtClean="0"/>
              <a:t>…?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4" y="2486025"/>
            <a:ext cx="277177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4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 </a:t>
            </a:r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alati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51486" y="6470300"/>
            <a:ext cx="4775200" cy="285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http://commons.wikimedia.org/wiki/File:San_Salvador_Build_Site-11.jpg</a:t>
            </a:r>
          </a:p>
        </p:txBody>
      </p:sp>
    </p:spTree>
    <p:extLst>
      <p:ext uri="{BB962C8B-B14F-4D97-AF65-F5344CB8AC3E}">
        <p14:creationId xmlns:p14="http://schemas.microsoft.com/office/powerpoint/2010/main" val="110961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</a:t>
            </a:r>
            <a:r>
              <a:rPr lang="en-US" dirty="0" err="1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MSBuild</a:t>
            </a:r>
            <a:endParaRPr lang="en-US" dirty="0" smtClean="0"/>
          </a:p>
          <a:p>
            <a:r>
              <a:rPr lang="en-US" dirty="0" smtClean="0"/>
              <a:t>Grunt</a:t>
            </a:r>
          </a:p>
          <a:p>
            <a:r>
              <a:rPr lang="en-US" dirty="0" smtClean="0"/>
              <a:t>Gulp</a:t>
            </a:r>
            <a:endParaRPr lang="sr-Latn-BA" dirty="0" smtClean="0"/>
          </a:p>
          <a:p>
            <a:r>
              <a:rPr lang="en-US" dirty="0" smtClean="0"/>
              <a:t>Task Runner Explorer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1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Jezici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735628" y="6475188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Source: </a:t>
            </a:r>
            <a:r>
              <a:rPr lang="en-US" sz="1100" dirty="0" err="1">
                <a:solidFill>
                  <a:schemeClr val="bg1">
                    <a:lumMod val="95000"/>
                  </a:schemeClr>
                </a:solidFill>
              </a:rPr>
              <a:t>Shutterstock</a:t>
            </a:r>
            <a:endParaRPr lang="en-US" sz="1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Jezici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Visual Studio 2015 </a:t>
            </a:r>
            <a:r>
              <a:rPr lang="en-US" dirty="0" err="1" smtClean="0"/>
              <a:t>podržava</a:t>
            </a:r>
            <a:endParaRPr lang="en-US" dirty="0" smtClean="0"/>
          </a:p>
          <a:p>
            <a:pPr lvl="1"/>
            <a:r>
              <a:rPr lang="en-US" dirty="0" err="1" smtClean="0"/>
              <a:t>TypeScript</a:t>
            </a:r>
            <a:endParaRPr lang="en-US" dirty="0" smtClean="0"/>
          </a:p>
          <a:p>
            <a:pPr lvl="1"/>
            <a:r>
              <a:rPr lang="en-US" dirty="0" err="1" smtClean="0"/>
              <a:t>CoffeScript</a:t>
            </a:r>
            <a:endParaRPr lang="en-US" dirty="0" smtClean="0"/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Less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Sass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Ne </a:t>
            </a:r>
            <a:r>
              <a:rPr lang="en-US" dirty="0" err="1" smtClean="0">
                <a:sym typeface="Wingdings" panose="05000000000000000000" pitchFamily="2" charset="2"/>
              </a:rPr>
              <a:t>podržava</a:t>
            </a: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ES6 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Dart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Stylus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Testiranje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1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Testiranje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Jasmine, </a:t>
            </a:r>
            <a:r>
              <a:rPr lang="en-US" dirty="0" err="1" smtClean="0"/>
              <a:t>QUnit</a:t>
            </a:r>
            <a:r>
              <a:rPr lang="en-US" dirty="0"/>
              <a:t>, </a:t>
            </a:r>
            <a:r>
              <a:rPr lang="en-US" dirty="0" smtClean="0"/>
              <a:t>Mocha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://mmanela.github.io/chutzpah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Karma (</a:t>
            </a:r>
            <a:r>
              <a:rPr lang="en-US" dirty="0" err="1" smtClean="0"/>
              <a:t>Testacular</a:t>
            </a:r>
            <a:r>
              <a:rPr lang="en-US" dirty="0" smtClean="0"/>
              <a:t>)</a:t>
            </a:r>
          </a:p>
          <a:p>
            <a:pPr lvl="1"/>
            <a:r>
              <a:rPr lang="en-US" dirty="0">
                <a:hlinkClick r:id="rId3"/>
              </a:rPr>
              <a:t>http://mortenhoustonludvigsen.github.io/KarmaTestAdapter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Protractor</a:t>
            </a:r>
          </a:p>
          <a:p>
            <a:pPr lvl="1"/>
            <a:r>
              <a:rPr lang="en-US" dirty="0" smtClean="0"/>
              <a:t>End-to-end </a:t>
            </a:r>
            <a:r>
              <a:rPr lang="en-US" dirty="0" err="1" smtClean="0"/>
              <a:t>testiranje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9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Ostalo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69144" y="6466389"/>
            <a:ext cx="3878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http://en.wikipedia.org/wiki/Victorinox</a:t>
            </a:r>
          </a:p>
        </p:txBody>
      </p:sp>
    </p:spTree>
    <p:extLst>
      <p:ext uri="{BB962C8B-B14F-4D97-AF65-F5344CB8AC3E}">
        <p14:creationId xmlns:p14="http://schemas.microsoft.com/office/powerpoint/2010/main" val="32270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BrowserLink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Povezuje</a:t>
            </a:r>
            <a:r>
              <a:rPr lang="en-US" dirty="0"/>
              <a:t> Visual Studio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browsere</a:t>
            </a:r>
            <a:endParaRPr lang="en-US" dirty="0"/>
          </a:p>
          <a:p>
            <a:r>
              <a:rPr lang="en-US" dirty="0" err="1" smtClean="0"/>
              <a:t>Radi</a:t>
            </a:r>
            <a:r>
              <a:rPr lang="en-US" dirty="0" smtClean="0"/>
              <a:t> refresh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povezanih</a:t>
            </a:r>
            <a:r>
              <a:rPr lang="en-US" dirty="0"/>
              <a:t> </a:t>
            </a:r>
            <a:r>
              <a:rPr lang="en-US" dirty="0" err="1"/>
              <a:t>browsera</a:t>
            </a:r>
            <a:endParaRPr lang="en-US" dirty="0"/>
          </a:p>
          <a:p>
            <a:r>
              <a:rPr lang="en-US" dirty="0" err="1"/>
              <a:t>Posjeduje</a:t>
            </a:r>
            <a:r>
              <a:rPr lang="en-US" dirty="0"/>
              <a:t> API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proširenja</a:t>
            </a:r>
            <a:endParaRPr lang="en-US" dirty="0"/>
          </a:p>
          <a:p>
            <a:r>
              <a:rPr lang="en-US" dirty="0"/>
              <a:t>Browser Link </a:t>
            </a:r>
            <a:r>
              <a:rPr lang="en-US" dirty="0" smtClean="0"/>
              <a:t>Dashboard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0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crosof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44405" y="6135184"/>
            <a:ext cx="1755139" cy="270147"/>
          </a:xfrm>
          <a:prstGeom prst="rect">
            <a:avLst/>
          </a:prstGeom>
        </p:spPr>
      </p:pic>
      <p:pic>
        <p:nvPicPr>
          <p:cNvPr id="4" name="Picture 3" descr="TELEPHO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87756" y="1190283"/>
            <a:ext cx="4275387" cy="3774888"/>
          </a:xfrm>
          <a:prstGeom prst="rect">
            <a:avLst/>
          </a:prstGeom>
        </p:spPr>
      </p:pic>
      <p:pic>
        <p:nvPicPr>
          <p:cNvPr id="1026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7381" y="5877272"/>
            <a:ext cx="2880320" cy="672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116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Ostali</a:t>
            </a:r>
            <a:r>
              <a:rPr lang="en-US" dirty="0" smtClean="0"/>
              <a:t> </a:t>
            </a:r>
            <a:r>
              <a:rPr lang="en-US" dirty="0" err="1" smtClean="0"/>
              <a:t>alati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JSHint</a:t>
            </a:r>
            <a:r>
              <a:rPr lang="en-US" dirty="0" smtClean="0"/>
              <a:t>, </a:t>
            </a:r>
            <a:r>
              <a:rPr lang="en-US" dirty="0" err="1" smtClean="0"/>
              <a:t>JSLint</a:t>
            </a:r>
            <a:r>
              <a:rPr lang="en-US" dirty="0" smtClean="0"/>
              <a:t>, bundling, </a:t>
            </a:r>
            <a:r>
              <a:rPr lang="en-US" dirty="0" err="1" smtClean="0"/>
              <a:t>minification</a:t>
            </a:r>
            <a:r>
              <a:rPr lang="en-US" dirty="0" smtClean="0"/>
              <a:t>, … – </a:t>
            </a:r>
            <a:r>
              <a:rPr lang="en-US" dirty="0" err="1" smtClean="0"/>
              <a:t>izbačeno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Web Essentials 2015</a:t>
            </a:r>
          </a:p>
          <a:p>
            <a:r>
              <a:rPr lang="en-US" dirty="0" err="1" smtClean="0"/>
              <a:t>JDoc</a:t>
            </a:r>
            <a:endParaRPr lang="en-US" dirty="0" smtClean="0"/>
          </a:p>
          <a:p>
            <a:r>
              <a:rPr lang="en-US" dirty="0" smtClean="0"/>
              <a:t>Web Essentials</a:t>
            </a:r>
          </a:p>
          <a:p>
            <a:r>
              <a:rPr lang="en-US" dirty="0" err="1" smtClean="0"/>
              <a:t>SideWaffle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43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Ostalo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tools</a:t>
            </a:r>
          </a:p>
          <a:p>
            <a:r>
              <a:rPr lang="en-US" dirty="0" smtClean="0"/>
              <a:t>Angular</a:t>
            </a:r>
          </a:p>
          <a:p>
            <a:r>
              <a:rPr lang="en-US" dirty="0" smtClean="0"/>
              <a:t>Markdown</a:t>
            </a:r>
          </a:p>
        </p:txBody>
      </p:sp>
    </p:spTree>
    <p:extLst>
      <p:ext uri="{BB962C8B-B14F-4D97-AF65-F5344CB8AC3E}">
        <p14:creationId xmlns:p14="http://schemas.microsoft.com/office/powerpoint/2010/main" val="3438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Budućnost</a:t>
            </a:r>
            <a:endParaRPr lang="en-US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9650" y="6311902"/>
            <a:ext cx="3980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https://www.flickr.com/photos/stuckincustoms/6341844005</a:t>
            </a:r>
          </a:p>
        </p:txBody>
      </p:sp>
    </p:spTree>
    <p:extLst>
      <p:ext uri="{BB962C8B-B14F-4D97-AF65-F5344CB8AC3E}">
        <p14:creationId xmlns:p14="http://schemas.microsoft.com/office/powerpoint/2010/main" val="1997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Budućnost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ES6/7 + moduli</a:t>
            </a:r>
          </a:p>
          <a:p>
            <a:r>
              <a:rPr lang="en-US" dirty="0" smtClean="0"/>
              <a:t>CSS4</a:t>
            </a:r>
          </a:p>
          <a:p>
            <a:r>
              <a:rPr lang="en-US" dirty="0" smtClean="0"/>
              <a:t>Web Components</a:t>
            </a:r>
          </a:p>
          <a:p>
            <a:r>
              <a:rPr lang="en-US" dirty="0" smtClean="0"/>
              <a:t>Angular</a:t>
            </a:r>
          </a:p>
          <a:p>
            <a:r>
              <a:rPr lang="en-US" dirty="0" smtClean="0"/>
              <a:t>React – JSX</a:t>
            </a:r>
          </a:p>
          <a:p>
            <a:r>
              <a:rPr lang="en-US" dirty="0" err="1" smtClean="0"/>
              <a:t>Jspm</a:t>
            </a:r>
            <a:endParaRPr lang="en-US" dirty="0" smtClean="0"/>
          </a:p>
          <a:p>
            <a:r>
              <a:rPr lang="en-US" dirty="0" smtClean="0"/>
              <a:t>Aurelia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1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Hvala</a:t>
            </a:r>
            <a:r>
              <a:rPr lang="en-US" dirty="0" smtClean="0"/>
              <a:t>!</a:t>
            </a:r>
            <a:r>
              <a:rPr lang="sr-Latn-BA" smtClean="0"/>
              <a:t> </a:t>
            </a:r>
            <a:br>
              <a:rPr lang="sr-Latn-BA" smtClean="0"/>
            </a:br>
            <a:r>
              <a:rPr lang="sr-Latn-BA" smtClean="0"/>
              <a:t>Pitanja?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Primjeri</a:t>
            </a:r>
            <a:r>
              <a:rPr lang="en-US" dirty="0" smtClean="0"/>
              <a:t>: </a:t>
            </a:r>
            <a:r>
              <a:rPr lang="en-US" dirty="0"/>
              <a:t>https://github.com/miroslavpopovic/msnetwork5-sample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6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 color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1664" y="2780928"/>
            <a:ext cx="5994688" cy="12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itnik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99456" y="3472538"/>
            <a:ext cx="2784309" cy="2044695"/>
          </a:xfrm>
          <a:prstGeom prst="rect">
            <a:avLst/>
          </a:prstGeom>
        </p:spPr>
      </p:pic>
      <p:pic>
        <p:nvPicPr>
          <p:cNvPr id="6" name="Picture 5" descr="gift_box_gree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24192" y="3501008"/>
            <a:ext cx="2304256" cy="19442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27915" y="2204865"/>
            <a:ext cx="604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3200" dirty="0">
                <a:latin typeface="Segoe Semibold" pitchFamily="34" charset="0"/>
              </a:rPr>
              <a:t>Ne zaboravite ispuniti upitnike.</a:t>
            </a:r>
          </a:p>
          <a:p>
            <a:r>
              <a:rPr lang="bs-Latn-BA" sz="3200" dirty="0">
                <a:latin typeface="Segoe Semibold" pitchFamily="34" charset="0"/>
              </a:rPr>
              <a:t>Čekaju vas vrijedne nagrade!</a:t>
            </a:r>
          </a:p>
        </p:txBody>
      </p:sp>
      <p:pic>
        <p:nvPicPr>
          <p:cNvPr id="7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6443" y="404664"/>
            <a:ext cx="5211525" cy="1152128"/>
          </a:xfrm>
          <a:prstGeom prst="rect">
            <a:avLst/>
          </a:prstGeom>
          <a:noFill/>
        </p:spPr>
      </p:pic>
      <p:pic>
        <p:nvPicPr>
          <p:cNvPr id="8" name="Picture 7" descr="microsof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Priče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klijentske</a:t>
            </a:r>
            <a:r>
              <a:rPr lang="en-US" dirty="0" smtClean="0"/>
              <a:t> </a:t>
            </a:r>
            <a:r>
              <a:rPr lang="en-US" dirty="0" err="1" smtClean="0"/>
              <a:t>strane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Visual Studio 2015 / ASP.NET 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5653" y="4992470"/>
            <a:ext cx="2300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Miroslav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Popović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Abacus Solutions and Consulting</a:t>
            </a:r>
          </a:p>
        </p:txBody>
      </p:sp>
    </p:spTree>
    <p:extLst>
      <p:ext uri="{BB962C8B-B14F-4D97-AF65-F5344CB8AC3E}">
        <p14:creationId xmlns:p14="http://schemas.microsoft.com/office/powerpoint/2010/main" val="260469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crosof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6427" y="6420532"/>
            <a:ext cx="1882704" cy="298051"/>
          </a:xfrm>
          <a:prstGeom prst="rect">
            <a:avLst/>
          </a:prstGeom>
        </p:spPr>
      </p:pic>
      <p:pic>
        <p:nvPicPr>
          <p:cNvPr id="8" name="Picture 2" descr="C:\Users\ramona.ulemek\Desktop\logo network 5 color transpar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361" y="6165304"/>
            <a:ext cx="2976331" cy="692696"/>
          </a:xfrm>
          <a:prstGeom prst="rect">
            <a:avLst/>
          </a:prstGeom>
          <a:noFill/>
        </p:spPr>
      </p:pic>
      <p:pic>
        <p:nvPicPr>
          <p:cNvPr id="1026" name="Picture 2" descr="C:\Users\ramona.ulemek\Desktop\sponzori 21.4.2015.jpg"/>
          <p:cNvPicPr>
            <a:picLocks noChangeAspect="1" noChangeArrowheads="1"/>
          </p:cNvPicPr>
          <p:nvPr/>
        </p:nvPicPr>
        <p:blipFill>
          <a:blip r:embed="rId5" cstate="print"/>
          <a:srcRect l="1963" r="1963"/>
          <a:stretch>
            <a:fillRect/>
          </a:stretch>
        </p:blipFill>
        <p:spPr bwMode="auto">
          <a:xfrm>
            <a:off x="0" y="-1"/>
            <a:ext cx="12192000" cy="609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516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0070C0">
              <a:alpha val="60000"/>
            </a:srgbClr>
          </a:solidFill>
        </p:spPr>
        <p:txBody>
          <a:bodyPr/>
          <a:lstStyle/>
          <a:p>
            <a:r>
              <a:rPr lang="en-US" dirty="0" err="1" smtClean="0"/>
              <a:t>Malo</a:t>
            </a:r>
            <a:r>
              <a:rPr lang="en-US" dirty="0" smtClean="0"/>
              <a:t> </a:t>
            </a:r>
            <a:r>
              <a:rPr lang="en-US" dirty="0" err="1" smtClean="0"/>
              <a:t>istorije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14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&lt;= 2010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Web </a:t>
            </a:r>
            <a:r>
              <a:rPr lang="en-US" dirty="0" err="1"/>
              <a:t>razvoj</a:t>
            </a:r>
            <a:r>
              <a:rPr lang="en-US" dirty="0"/>
              <a:t> </a:t>
            </a:r>
            <a:r>
              <a:rPr lang="en-US" dirty="0" err="1"/>
              <a:t>tijesno</a:t>
            </a:r>
            <a:r>
              <a:rPr lang="en-US" dirty="0"/>
              <a:t> </a:t>
            </a:r>
            <a:r>
              <a:rPr lang="en-US" dirty="0" err="1"/>
              <a:t>vezan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ASP.NET</a:t>
            </a:r>
          </a:p>
          <a:p>
            <a:r>
              <a:rPr lang="en-US" dirty="0" err="1"/>
              <a:t>Nepraktičan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jednostavne</a:t>
            </a:r>
            <a:r>
              <a:rPr lang="en-US" dirty="0"/>
              <a:t> </a:t>
            </a:r>
            <a:r>
              <a:rPr lang="en-US" dirty="0" err="1"/>
              <a:t>statičke</a:t>
            </a:r>
            <a:r>
              <a:rPr lang="en-US" dirty="0"/>
              <a:t> </a:t>
            </a:r>
            <a:r>
              <a:rPr lang="en-US" dirty="0" err="1"/>
              <a:t>sajtove</a:t>
            </a:r>
            <a:endParaRPr lang="en-US" dirty="0"/>
          </a:p>
          <a:p>
            <a:r>
              <a:rPr lang="en-US" dirty="0" err="1"/>
              <a:t>Kaskanje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web </a:t>
            </a:r>
            <a:r>
              <a:rPr lang="en-US" dirty="0" err="1"/>
              <a:t>standardima</a:t>
            </a:r>
            <a:endParaRPr lang="en-US" dirty="0"/>
          </a:p>
          <a:p>
            <a:endParaRPr lang="en-US" dirty="0"/>
          </a:p>
          <a:p>
            <a:r>
              <a:rPr lang="en-US" dirty="0"/>
              <a:t>ASP.NET MVC</a:t>
            </a:r>
          </a:p>
          <a:p>
            <a:r>
              <a:rPr lang="en-US" dirty="0"/>
              <a:t>HTML5 </a:t>
            </a:r>
            <a:r>
              <a:rPr lang="en-US" dirty="0" err="1" smtClean="0"/>
              <a:t>sveprisutnost</a:t>
            </a:r>
            <a:endParaRPr lang="en-US" dirty="0" smtClean="0"/>
          </a:p>
          <a:p>
            <a:r>
              <a:rPr lang="en-US" dirty="0" smtClean="0"/>
              <a:t>Client-side / mobile web </a:t>
            </a:r>
            <a:r>
              <a:rPr lang="en-US" dirty="0" err="1" smtClean="0"/>
              <a:t>aplikacije</a:t>
            </a:r>
            <a:endParaRPr lang="en-US" dirty="0"/>
          </a:p>
          <a:p>
            <a:r>
              <a:rPr lang="en-US" dirty="0"/>
              <a:t>Windows Store apps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4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Studio 2012/2013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Potpuno</a:t>
            </a:r>
            <a:r>
              <a:rPr lang="en-US" dirty="0" smtClean="0"/>
              <a:t> </a:t>
            </a:r>
            <a:r>
              <a:rPr lang="en-US" dirty="0" err="1" smtClean="0"/>
              <a:t>novi</a:t>
            </a:r>
            <a:r>
              <a:rPr lang="en-US" dirty="0" smtClean="0"/>
              <a:t> </a:t>
            </a:r>
            <a:r>
              <a:rPr lang="en-US" dirty="0" err="1" smtClean="0"/>
              <a:t>editori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HTML, JavaScript </a:t>
            </a:r>
            <a:r>
              <a:rPr lang="en-US" dirty="0" err="1" smtClean="0"/>
              <a:t>i</a:t>
            </a:r>
            <a:r>
              <a:rPr lang="en-US" dirty="0" smtClean="0"/>
              <a:t> CSS</a:t>
            </a:r>
          </a:p>
          <a:p>
            <a:r>
              <a:rPr lang="en-US" dirty="0" smtClean="0"/>
              <a:t>HTML5</a:t>
            </a:r>
          </a:p>
          <a:p>
            <a:r>
              <a:rPr lang="en-US" dirty="0" smtClean="0"/>
              <a:t>ECMAScript 5</a:t>
            </a:r>
          </a:p>
          <a:p>
            <a:r>
              <a:rPr lang="en-US" dirty="0" smtClean="0"/>
              <a:t>CSS3</a:t>
            </a:r>
          </a:p>
          <a:p>
            <a:r>
              <a:rPr lang="en-US" dirty="0" smtClean="0"/>
              <a:t>LESS, SASS, JSON, </a:t>
            </a:r>
            <a:endParaRPr lang="sr-Latn-BA" dirty="0" smtClean="0"/>
          </a:p>
          <a:p>
            <a:r>
              <a:rPr lang="en-US" dirty="0" err="1" smtClean="0"/>
              <a:t>TypeScript</a:t>
            </a:r>
            <a:r>
              <a:rPr lang="en-US" dirty="0" smtClean="0"/>
              <a:t>, </a:t>
            </a:r>
            <a:r>
              <a:rPr lang="en-US" dirty="0" err="1" smtClean="0"/>
              <a:t>CoffeScript</a:t>
            </a:r>
            <a:endParaRPr lang="sr-Latn-BA" dirty="0" smtClean="0"/>
          </a:p>
          <a:p>
            <a:r>
              <a:rPr lang="en-US" dirty="0" smtClean="0"/>
              <a:t>Mustache, Handlebars…</a:t>
            </a:r>
          </a:p>
          <a:p>
            <a:r>
              <a:rPr lang="en-US" dirty="0" smtClean="0"/>
              <a:t>Bootstrap, Knockout, Angular…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87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struktura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05351" y="6509143"/>
            <a:ext cx="5086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http://www.bustler.net/index.php/article/3xn_to_design_landmark_structure_in_stockholm/</a:t>
            </a:r>
          </a:p>
        </p:txBody>
      </p:sp>
    </p:spTree>
    <p:extLst>
      <p:ext uri="{BB962C8B-B14F-4D97-AF65-F5344CB8AC3E}">
        <p14:creationId xmlns:p14="http://schemas.microsoft.com/office/powerpoint/2010/main" val="100547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6783" y="1491458"/>
            <a:ext cx="225742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5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 4 - pp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2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tWork 4 - ppt template" id="{900BDD22-A2E9-4573-BF1C-209868797461}" vid="{5D20BBFB-D26A-4D12-8D22-34FF6ACE87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NetWork5-Presentation-template_16-9</Template>
  <TotalTime>848</TotalTime>
  <Words>275</Words>
  <Application>Microsoft Office PowerPoint</Application>
  <PresentationFormat>Widescreen</PresentationFormat>
  <Paragraphs>107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Segoe Semibold</vt:lpstr>
      <vt:lpstr>Segoe UI</vt:lpstr>
      <vt:lpstr>Wingdings</vt:lpstr>
      <vt:lpstr>NetWork 4 - ppt template</vt:lpstr>
      <vt:lpstr>PowerPoint Presentation</vt:lpstr>
      <vt:lpstr>PowerPoint Presentation</vt:lpstr>
      <vt:lpstr>Priče sa klijentske strane</vt:lpstr>
      <vt:lpstr>PowerPoint Presentation</vt:lpstr>
      <vt:lpstr>Malo istorije</vt:lpstr>
      <vt:lpstr>Visual Studio &lt;= 2010</vt:lpstr>
      <vt:lpstr>Visual Studio 2012/2013</vt:lpstr>
      <vt:lpstr>Nova struktura web projekta</vt:lpstr>
      <vt:lpstr>Demo</vt:lpstr>
      <vt:lpstr>Package  management</vt:lpstr>
      <vt:lpstr>Package management</vt:lpstr>
      <vt:lpstr>Build alati</vt:lpstr>
      <vt:lpstr>Build alati</vt:lpstr>
      <vt:lpstr>Jezici</vt:lpstr>
      <vt:lpstr>Jezici</vt:lpstr>
      <vt:lpstr>Testiranje</vt:lpstr>
      <vt:lpstr>Testiranje</vt:lpstr>
      <vt:lpstr>Ostalo</vt:lpstr>
      <vt:lpstr>BrowserLink</vt:lpstr>
      <vt:lpstr>Ostali alati</vt:lpstr>
      <vt:lpstr>Ostalo</vt:lpstr>
      <vt:lpstr>Budućnost</vt:lpstr>
      <vt:lpstr>Budućnost</vt:lpstr>
      <vt:lpstr>Hvala!  Pitanja?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Priče sa klijentske strane</dc:title>
  <dc:creator>Miroslav Popovic</dc:creator>
  <cp:lastModifiedBy>Miroslav Popovic</cp:lastModifiedBy>
  <cp:revision>133</cp:revision>
  <dcterms:created xsi:type="dcterms:W3CDTF">2015-03-26T10:01:23Z</dcterms:created>
  <dcterms:modified xsi:type="dcterms:W3CDTF">2015-04-26T22:47:01Z</dcterms:modified>
</cp:coreProperties>
</file>